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90"/>
  </p:normalViewPr>
  <p:slideViewPr>
    <p:cSldViewPr snapToGrid="0" snapToObjects="1">
      <p:cViewPr varScale="1">
        <p:scale>
          <a:sx n="118" d="100"/>
          <a:sy n="118" d="100"/>
        </p:scale>
        <p:origin x="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87504-0E26-BF40-AC7A-F738A7261F71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A3007-C548-AB4D-9865-610C4C70D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81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CRC molecular subtypes are represented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organoid panel. Genes by samples heat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 of normalized gene expression of 22 organoid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samples and 431 TCGA RNA-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tumor tissue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samples, organized by subtype.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FC8C58-FF25-954C-A29E-AF479E7ABB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65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45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7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959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3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67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93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99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4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288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39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BAAB3-5542-7147-823B-B9559E78FD4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56857-B5B9-1F40-89E2-B98631C200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888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www.ncbi.nlm.nih.gov/geo/query/acc.cgi?acc=GSE64392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GEO+TCGA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zh-CN" dirty="0" smtClean="0"/>
              <a:t>JIMMY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22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152" y="1174454"/>
            <a:ext cx="97917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53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23" y="1248034"/>
            <a:ext cx="9464749" cy="53998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7888" y="0"/>
            <a:ext cx="2501788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57963" y="181881"/>
            <a:ext cx="64894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4"/>
              </a:rPr>
              <a:t>https://www.ncbi.nlm.nih.gov/geo/query/acc.cgi?acc=GSE64392</a:t>
            </a:r>
            <a:r>
              <a:rPr lang="zh-CN" alt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53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281" y="79123"/>
            <a:ext cx="7211405" cy="667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502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12700"/>
            <a:ext cx="117856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872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Macintosh PowerPoint</Application>
  <PresentationFormat>Widescreen</PresentationFormat>
  <Paragraphs>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Calibri Light</vt:lpstr>
      <vt:lpstr>DengXian</vt:lpstr>
      <vt:lpstr>DengXian Light</vt:lpstr>
      <vt:lpstr>Arial</vt:lpstr>
      <vt:lpstr>Office Theme</vt:lpstr>
      <vt:lpstr>GEO+TCGA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GEO+TCGA</dc:title>
  <dc:creator>Zeng Jianming</dc:creator>
  <cp:lastModifiedBy>Zeng Jianming</cp:lastModifiedBy>
  <cp:revision>2</cp:revision>
  <dcterms:created xsi:type="dcterms:W3CDTF">2018-10-14T09:43:41Z</dcterms:created>
  <dcterms:modified xsi:type="dcterms:W3CDTF">2018-10-14T09:57:29Z</dcterms:modified>
</cp:coreProperties>
</file>

<file path=docProps/thumbnail.jpeg>
</file>